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E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FA20-4ACC-4AF5-B200-48DE5E8D8B67}" type="datetimeFigureOut">
              <a:rPr lang="en-AU" smtClean="0"/>
              <a:pPr/>
              <a:t>18/05/2012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Individual Evaluation</a:t>
            </a:r>
            <a:r>
              <a:rPr lang="en-US" b="1" dirty="0" smtClean="0"/>
              <a:t>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Task 4 – Healthy food for kids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100" dirty="0" smtClean="0"/>
              <a:t/>
            </a:r>
            <a:br>
              <a:rPr lang="en-AU" sz="3100" dirty="0" smtClean="0"/>
            </a:br>
            <a:r>
              <a:rPr lang="en-AU" sz="3100" b="1" dirty="0" smtClean="0"/>
              <a:t>Formulate conclusions and recommend possible improvements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100" b="1" i="1" dirty="0" smtClean="0">
                <a:solidFill>
                  <a:srgbClr val="0070C0"/>
                </a:solidFill>
              </a:rPr>
              <a:t>What conclusions can you make about </a:t>
            </a:r>
          </a:p>
          <a:p>
            <a:r>
              <a:rPr lang="en-US" sz="3100" b="1" i="1" dirty="0" smtClean="0">
                <a:solidFill>
                  <a:srgbClr val="0070C0"/>
                </a:solidFill>
              </a:rPr>
              <a:t>The importance of a healthy diet for children to avoid obesity</a:t>
            </a:r>
            <a:endParaRPr lang="en-US" sz="3100" b="1" i="1" dirty="0">
              <a:solidFill>
                <a:srgbClr val="0070C0"/>
              </a:solidFill>
            </a:endParaRPr>
          </a:p>
          <a:p>
            <a:r>
              <a:rPr lang="en-US" sz="3100" b="1" i="1" dirty="0" smtClean="0">
                <a:solidFill>
                  <a:srgbClr val="0070C0"/>
                </a:solidFill>
              </a:rPr>
              <a:t>the importance of using the ADGs to help provide a healthy diet for children</a:t>
            </a:r>
          </a:p>
          <a:p>
            <a:r>
              <a:rPr lang="en-US" sz="3100" b="1" i="1" dirty="0" smtClean="0">
                <a:solidFill>
                  <a:srgbClr val="0070C0"/>
                </a:solidFill>
              </a:rPr>
              <a:t>The impact of technology on helping this to happen</a:t>
            </a:r>
          </a:p>
          <a:p>
            <a:r>
              <a:rPr lang="en-US" sz="3100" b="1" i="1" dirty="0" smtClean="0">
                <a:solidFill>
                  <a:srgbClr val="0070C0"/>
                </a:solidFill>
              </a:rPr>
              <a:t>What improvements could you make to your menu / meal?</a:t>
            </a:r>
            <a:endParaRPr lang="en-AU" sz="31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/>
              <a:t>When you have completed the task you do an evaluation where you evaluate</a:t>
            </a:r>
            <a:r>
              <a:rPr lang="en-AU" sz="2800" b="1" dirty="0" smtClean="0"/>
              <a:t/>
            </a:r>
            <a:br>
              <a:rPr lang="en-AU" sz="2800" b="1" dirty="0" smtClean="0"/>
            </a:b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reflect on </a:t>
            </a:r>
            <a:r>
              <a:rPr lang="en-US" b="1" dirty="0" smtClean="0"/>
              <a:t>your performance </a:t>
            </a:r>
            <a:r>
              <a:rPr lang="en-US" dirty="0" smtClean="0"/>
              <a:t>in relation to the </a:t>
            </a:r>
            <a:r>
              <a:rPr lang="en-US" b="1" dirty="0" smtClean="0"/>
              <a:t>processes</a:t>
            </a:r>
            <a:r>
              <a:rPr lang="en-US" dirty="0" smtClean="0"/>
              <a:t> and </a:t>
            </a:r>
            <a:r>
              <a:rPr lang="en-US" b="1" dirty="0" smtClean="0"/>
              <a:t>outcomes</a:t>
            </a:r>
            <a:r>
              <a:rPr lang="en-US" dirty="0" smtClean="0"/>
              <a:t> of practical activities, i.e.  consider the </a:t>
            </a:r>
            <a:r>
              <a:rPr lang="en-US" i="1" dirty="0" smtClean="0"/>
              <a:t>decision making processes</a:t>
            </a:r>
            <a:r>
              <a:rPr lang="en-US" dirty="0" smtClean="0"/>
              <a:t>, your </a:t>
            </a:r>
            <a:r>
              <a:rPr lang="en-US" i="1" dirty="0" smtClean="0"/>
              <a:t>management processes </a:t>
            </a:r>
            <a:r>
              <a:rPr lang="en-US" dirty="0" smtClean="0"/>
              <a:t>and the </a:t>
            </a:r>
            <a:r>
              <a:rPr lang="en-US" i="1" dirty="0" smtClean="0"/>
              <a:t>final result</a:t>
            </a:r>
            <a:r>
              <a:rPr lang="en-US" dirty="0" smtClean="0"/>
              <a:t>. </a:t>
            </a:r>
            <a:endParaRPr lang="en-AU" dirty="0" smtClean="0"/>
          </a:p>
          <a:p>
            <a:pPr lvl="0"/>
            <a:r>
              <a:rPr lang="en-US" dirty="0" smtClean="0"/>
              <a:t>consider possible </a:t>
            </a:r>
            <a:r>
              <a:rPr lang="en-US" b="1" dirty="0" smtClean="0"/>
              <a:t>improvements</a:t>
            </a:r>
            <a:r>
              <a:rPr lang="en-US" dirty="0" smtClean="0"/>
              <a:t> you could make? What would they be?</a:t>
            </a:r>
            <a:endParaRPr lang="en-AU" dirty="0" smtClean="0"/>
          </a:p>
          <a:p>
            <a:pPr lvl="0"/>
            <a:r>
              <a:rPr lang="en-US" dirty="0" smtClean="0"/>
              <a:t>comment on the use of the Australian Dietary Guidelines and the Food Choices program in devising a suitable menu </a:t>
            </a:r>
            <a:endParaRPr lang="en-AU" dirty="0" smtClean="0"/>
          </a:p>
          <a:p>
            <a:pPr lvl="0"/>
            <a:r>
              <a:rPr lang="en-US" b="1" u="sng" dirty="0" smtClean="0"/>
              <a:t>reflect on the issue of childhood obesity</a:t>
            </a:r>
            <a:r>
              <a:rPr lang="en-US" b="1" dirty="0" smtClean="0"/>
              <a:t>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REMEMBER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 evaluation is written in the past tense – it has already happened.</a:t>
            </a:r>
          </a:p>
          <a:p>
            <a:r>
              <a:rPr lang="en-AU" dirty="0" smtClean="0"/>
              <a:t>Maximum 400 words OR</a:t>
            </a:r>
          </a:p>
          <a:p>
            <a:r>
              <a:rPr lang="en-AU" dirty="0" smtClean="0"/>
              <a:t>3 minutes oral or 3 mins multi modal (power point etc)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Performance Standards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You need to provide evidence against the performance standards to achieve the grade</a:t>
            </a:r>
          </a:p>
          <a:p>
            <a:pPr>
              <a:buNone/>
            </a:pPr>
            <a:r>
              <a:rPr lang="en-US" b="1" i="1" dirty="0" smtClean="0"/>
              <a:t>               -check your task sheet</a:t>
            </a:r>
          </a:p>
          <a:p>
            <a:pPr lvl="0"/>
            <a:r>
              <a:rPr lang="en-US" dirty="0" smtClean="0"/>
              <a:t>R1	Reflection on the processes and outcomes of practical and group activities, including their own performance.</a:t>
            </a:r>
            <a:endParaRPr lang="en-AU" b="1" dirty="0" smtClean="0"/>
          </a:p>
          <a:p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R2	Reflection on the impact of technology on the health and wellbeing of children.</a:t>
            </a:r>
            <a:endParaRPr lang="en-AU" b="1" dirty="0">
              <a:solidFill>
                <a:srgbClr val="FF0000"/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Brief – to the point – don’t waste words – </a:t>
            </a:r>
            <a:r>
              <a:rPr lang="en-US" i="1" u="sng" dirty="0" smtClean="0">
                <a:solidFill>
                  <a:srgbClr val="0070C0"/>
                </a:solidFill>
              </a:rPr>
              <a:t>don’t repeat the full description from the action plan,</a:t>
            </a:r>
            <a:r>
              <a:rPr lang="en-US" i="1" dirty="0" smtClean="0">
                <a:solidFill>
                  <a:srgbClr val="0070C0"/>
                </a:solidFill>
              </a:rPr>
              <a:t> say how the dish satisfied the task</a:t>
            </a:r>
          </a:p>
          <a:p>
            <a:pPr>
              <a:buNone/>
            </a:pPr>
            <a:r>
              <a:rPr lang="en-US" i="1" u="sng" dirty="0" smtClean="0"/>
              <a:t>Exemplar</a:t>
            </a:r>
            <a:endParaRPr lang="en-AU" i="1" u="sng" dirty="0" smtClean="0"/>
          </a:p>
          <a:p>
            <a:r>
              <a:rPr lang="en-US" i="1" dirty="0" smtClean="0"/>
              <a:t>The dish, tuna and vegetable pasta bake, was suitable for a main meal in a diet for a 5 yr. old based on the Australian Dietary Guidelines for children and adolescents.</a:t>
            </a:r>
            <a:endParaRPr lang="en-US" i="1" dirty="0" smtClean="0"/>
          </a:p>
          <a:p>
            <a:endParaRPr lang="en-US" i="1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the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u="sng" dirty="0" smtClean="0">
                <a:solidFill>
                  <a:srgbClr val="FF0000"/>
                </a:solidFill>
              </a:rPr>
              <a:t>processes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/>
              <a:t>involved in the planning and the </a:t>
            </a:r>
            <a:r>
              <a:rPr lang="en-US" b="1" i="1" u="sng" dirty="0" smtClean="0">
                <a:solidFill>
                  <a:srgbClr val="00B050"/>
                </a:solidFill>
              </a:rPr>
              <a:t>outcomes</a:t>
            </a:r>
            <a:r>
              <a:rPr lang="en-US" b="1" i="1" dirty="0" smtClean="0"/>
              <a:t> of those</a:t>
            </a:r>
            <a:endParaRPr lang="en-AU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r>
              <a:rPr lang="en-AU" i="1" dirty="0" smtClean="0"/>
              <a:t>in this case you will discuss the decisions you made as a result of using food choices to make the decision</a:t>
            </a:r>
            <a:endParaRPr lang="en-AU" u="sng" dirty="0" smtClean="0"/>
          </a:p>
          <a:p>
            <a:r>
              <a:rPr lang="en-AU" b="1" u="sng" dirty="0" smtClean="0"/>
              <a:t>Exemplar:</a:t>
            </a:r>
            <a:endParaRPr lang="en-AU" b="1" u="sng" dirty="0"/>
          </a:p>
          <a:p>
            <a:pPr>
              <a:buNone/>
            </a:pPr>
            <a:r>
              <a:rPr lang="en-US" i="1" dirty="0" smtClean="0"/>
              <a:t>The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u="sng" dirty="0" smtClean="0">
                <a:solidFill>
                  <a:srgbClr val="FF0000"/>
                </a:solidFill>
              </a:rPr>
              <a:t>processes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/>
              <a:t>involved </a:t>
            </a:r>
            <a:r>
              <a:rPr lang="en-US" i="1" u="sng" dirty="0" smtClean="0">
                <a:solidFill>
                  <a:srgbClr val="00B050"/>
                </a:solidFill>
              </a:rPr>
              <a:t>provided</a:t>
            </a:r>
            <a:r>
              <a:rPr lang="en-US" i="1" dirty="0" smtClean="0"/>
              <a:t> the child with a </a:t>
            </a:r>
            <a:r>
              <a:rPr lang="en-US" i="1" u="sng" dirty="0" smtClean="0">
                <a:solidFill>
                  <a:srgbClr val="00B050"/>
                </a:solidFill>
              </a:rPr>
              <a:t>variety of kitchen safety concepts and experiences</a:t>
            </a:r>
            <a:r>
              <a:rPr lang="en-US" i="1" dirty="0" smtClean="0"/>
              <a:t>. </a:t>
            </a:r>
            <a:r>
              <a:rPr lang="en-US" i="1" u="sng" dirty="0" smtClean="0">
                <a:solidFill>
                  <a:srgbClr val="FF0000"/>
                </a:solidFill>
              </a:rPr>
              <a:t>Laminated recipe cards </a:t>
            </a:r>
            <a:r>
              <a:rPr lang="en-US" i="1" dirty="0" smtClean="0"/>
              <a:t>with </a:t>
            </a:r>
            <a:r>
              <a:rPr lang="en-US" i="1" u="sng" dirty="0" smtClean="0">
                <a:solidFill>
                  <a:srgbClr val="FF0000"/>
                </a:solidFill>
              </a:rPr>
              <a:t>simply written cooking instructions</a:t>
            </a:r>
            <a:r>
              <a:rPr lang="en-US" i="1" dirty="0" smtClean="0"/>
              <a:t>, </a:t>
            </a:r>
            <a:r>
              <a:rPr lang="en-US" i="1" u="sng" dirty="0" smtClean="0">
                <a:solidFill>
                  <a:srgbClr val="FF0000"/>
                </a:solidFill>
              </a:rPr>
              <a:t>photographs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/>
              <a:t>of the equipment and the </a:t>
            </a:r>
            <a:r>
              <a:rPr lang="en-US" i="1" u="sng" dirty="0" smtClean="0">
                <a:solidFill>
                  <a:srgbClr val="FF0000"/>
                </a:solidFill>
              </a:rPr>
              <a:t>final presentation </a:t>
            </a:r>
            <a:r>
              <a:rPr lang="en-US" i="1" dirty="0" smtClean="0"/>
              <a:t>did </a:t>
            </a:r>
            <a:r>
              <a:rPr lang="en-US" i="1" u="sng" dirty="0" smtClean="0">
                <a:solidFill>
                  <a:srgbClr val="00B050"/>
                </a:solidFill>
              </a:rPr>
              <a:t>engage the child</a:t>
            </a:r>
            <a:r>
              <a:rPr lang="en-US" i="1" dirty="0" smtClean="0"/>
              <a:t>. The </a:t>
            </a:r>
            <a:r>
              <a:rPr lang="en-US" i="1" u="sng" dirty="0" smtClean="0">
                <a:solidFill>
                  <a:srgbClr val="FF0000"/>
                </a:solidFill>
              </a:rPr>
              <a:t>safety work sheet </a:t>
            </a:r>
            <a:r>
              <a:rPr lang="en-US" i="1" dirty="0" smtClean="0"/>
              <a:t>successfully </a:t>
            </a:r>
            <a:r>
              <a:rPr lang="en-US" i="1" u="sng" dirty="0" smtClean="0">
                <a:solidFill>
                  <a:srgbClr val="00B050"/>
                </a:solidFill>
              </a:rPr>
              <a:t>showed key points </a:t>
            </a:r>
            <a:r>
              <a:rPr lang="en-US" i="1" dirty="0" smtClean="0"/>
              <a:t>such as washing hands and only walking in the kitchen area. A </a:t>
            </a:r>
            <a:r>
              <a:rPr lang="en-US" i="1" u="sng" dirty="0" smtClean="0">
                <a:solidFill>
                  <a:srgbClr val="FF0000"/>
                </a:solidFill>
              </a:rPr>
              <a:t>child’s size apron </a:t>
            </a:r>
            <a:r>
              <a:rPr lang="en-US" i="1" dirty="0" smtClean="0"/>
              <a:t>was negotiated from the Year 1 teacher as </a:t>
            </a:r>
            <a:r>
              <a:rPr lang="en-US" i="1" u="sng" dirty="0" smtClean="0">
                <a:solidFill>
                  <a:srgbClr val="00B050"/>
                </a:solidFill>
              </a:rPr>
              <a:t>our aprons </a:t>
            </a:r>
            <a:r>
              <a:rPr lang="en-US" i="1" dirty="0" smtClean="0"/>
              <a:t>would have been </a:t>
            </a:r>
            <a:r>
              <a:rPr lang="en-US" i="1" u="sng" dirty="0" smtClean="0">
                <a:solidFill>
                  <a:srgbClr val="00B050"/>
                </a:solidFill>
              </a:rPr>
              <a:t>too long and dangerous to wear. </a:t>
            </a:r>
          </a:p>
          <a:p>
            <a:pPr>
              <a:buNone/>
            </a:pPr>
            <a:endParaRPr lang="en-AU" sz="29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AU" sz="2900" dirty="0" smtClean="0">
                <a:solidFill>
                  <a:srgbClr val="0070C0"/>
                </a:solidFill>
              </a:rPr>
              <a:t>This was graded at an </a:t>
            </a:r>
            <a:r>
              <a:rPr lang="en-AU" sz="2900" b="1" u="sng" dirty="0" smtClean="0">
                <a:solidFill>
                  <a:srgbClr val="0070C0"/>
                </a:solidFill>
              </a:rPr>
              <a:t>“A” standard</a:t>
            </a:r>
            <a:r>
              <a:rPr lang="en-AU" sz="2900" b="1" dirty="0" smtClean="0">
                <a:solidFill>
                  <a:srgbClr val="0070C0"/>
                </a:solidFill>
              </a:rPr>
              <a:t> </a:t>
            </a:r>
            <a:r>
              <a:rPr lang="en-AU" sz="2900" dirty="0" smtClean="0">
                <a:solidFill>
                  <a:srgbClr val="0070C0"/>
                </a:solidFill>
              </a:rPr>
              <a:t>because it met the following criteria</a:t>
            </a:r>
            <a:endParaRPr lang="en-AU" sz="29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AU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Reflection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AU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AU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Insightful reflection 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 the </a:t>
            </a:r>
            <a:r>
              <a:rPr lang="en-AU" b="1" i="1" dirty="0" smtClean="0">
                <a:solidFill>
                  <a:srgbClr val="FF0000"/>
                </a:solidFill>
              </a:rPr>
              <a:t>processes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</a:t>
            </a:r>
            <a:r>
              <a:rPr lang="en-AU" b="1" i="1" dirty="0" smtClean="0">
                <a:solidFill>
                  <a:srgbClr val="00B050"/>
                </a:solidFill>
              </a:rPr>
              <a:t>outcomes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of practical </a:t>
            </a:r>
            <a:r>
              <a:rPr lang="en-AU" b="1" i="1" dirty="0" smtClean="0">
                <a:solidFill>
                  <a:schemeClr val="bg2"/>
                </a:solidFill>
              </a:rPr>
              <a:t>and group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activities, including their own performance.</a:t>
            </a:r>
          </a:p>
          <a:p>
            <a:pPr>
              <a:buNone/>
            </a:pPr>
            <a:endParaRPr lang="en-US" i="1" u="sng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435280" cy="792088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2700" u="sng" dirty="0" smtClean="0"/>
              <a:t>now look at </a:t>
            </a:r>
            <a:r>
              <a:rPr lang="en-US" sz="2700" b="1" u="sng" dirty="0" smtClean="0"/>
              <a:t>your own performance </a:t>
            </a:r>
            <a:r>
              <a:rPr lang="en-US" sz="2700" u="sng" dirty="0" smtClean="0"/>
              <a:t>in the practical application,</a:t>
            </a:r>
            <a:br>
              <a:rPr lang="en-US" sz="2700" u="sng" dirty="0" smtClean="0"/>
            </a:br>
            <a:r>
              <a:rPr lang="en-US" sz="2700" u="sng" dirty="0" smtClean="0"/>
              <a:t>the </a:t>
            </a:r>
            <a:r>
              <a:rPr lang="en-US" sz="2700" u="sng" dirty="0" smtClean="0">
                <a:solidFill>
                  <a:srgbClr val="FF0000"/>
                </a:solidFill>
              </a:rPr>
              <a:t>processes</a:t>
            </a:r>
            <a:r>
              <a:rPr lang="en-US" sz="2700" u="sng" dirty="0" smtClean="0"/>
              <a:t> you used and the </a:t>
            </a:r>
            <a:r>
              <a:rPr lang="en-US" sz="2700" u="sng" dirty="0" smtClean="0">
                <a:solidFill>
                  <a:srgbClr val="00B050"/>
                </a:solidFill>
              </a:rPr>
              <a:t>outcomes</a:t>
            </a:r>
            <a:r>
              <a:rPr lang="en-US" sz="2700" u="sng" dirty="0" smtClean="0"/>
              <a:t> of these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403439"/>
              </p:ext>
            </p:extLst>
          </p:nvPr>
        </p:nvGraphicFramePr>
        <p:xfrm>
          <a:off x="611560" y="1268760"/>
          <a:ext cx="7848872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807845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Processes </a:t>
                      </a:r>
                      <a:endParaRPr lang="en-A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rgbClr val="92D050"/>
                          </a:solidFill>
                        </a:rPr>
                        <a:t>Outcomes</a:t>
                      </a:r>
                      <a:endParaRPr lang="en-US" sz="32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AU" dirty="0"/>
                    </a:p>
                  </a:txBody>
                  <a:tcPr/>
                </a:tc>
              </a:tr>
              <a:tr h="9681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Decision making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recipe– considering the ADG; dietary needs of children; likes &amp; dislikes; resources – skills, time, partner</a:t>
                      </a:r>
                      <a:endParaRPr lang="en-A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Was it a good choice of recipe? Why? How did it suit</a:t>
                      </a:r>
                      <a:r>
                        <a:rPr lang="en-US" baseline="0" dirty="0" smtClean="0"/>
                        <a:t> children? Was it an achievable goal, etc.</a:t>
                      </a:r>
                      <a:endParaRPr lang="en-AU" dirty="0"/>
                    </a:p>
                  </a:txBody>
                  <a:tcPr/>
                </a:tc>
              </a:tr>
              <a:tr h="9681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Decision making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menu – food choices, ADG, child’s profile &amp; individual requirements</a:t>
                      </a:r>
                      <a:endParaRPr lang="en-A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did the menu meet the ADGs?</a:t>
                      </a:r>
                    </a:p>
                  </a:txBody>
                  <a:tcPr/>
                </a:tc>
              </a:tr>
              <a:tr h="9681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food choices 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how well did you use food choices, did you use it to manipulate the recipe to make it healthier? What did you look at, what did you consider</a:t>
                      </a:r>
                      <a:endParaRPr lang="en-A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Was the menu balanced?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How well did the menu suit the child’s needs? Did you make changes after you did the food choices analysis? What changes did</a:t>
                      </a:r>
                      <a:r>
                        <a:rPr lang="en-US" baseline="0" dirty="0" smtClean="0"/>
                        <a:t> you make? Did you take the BMI into account? How did this </a:t>
                      </a:r>
                      <a:r>
                        <a:rPr lang="en-US" baseline="0" dirty="0" err="1" smtClean="0"/>
                        <a:t>influuence</a:t>
                      </a:r>
                      <a:r>
                        <a:rPr lang="en-US" baseline="0" dirty="0" smtClean="0"/>
                        <a:t> your final menu?</a:t>
                      </a:r>
                      <a:endParaRPr lang="en-A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FF0000"/>
                </a:solidFill>
              </a:rPr>
              <a:t>processes</a:t>
            </a:r>
            <a:r>
              <a:rPr lang="en-US" b="1" i="1" dirty="0" smtClean="0"/>
              <a:t> </a:t>
            </a:r>
            <a:r>
              <a:rPr lang="en-US" dirty="0" smtClean="0"/>
              <a:t>involved in the practical application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308702"/>
              </p:ext>
            </p:extLst>
          </p:nvPr>
        </p:nvGraphicFramePr>
        <p:xfrm>
          <a:off x="457200" y="1600200"/>
          <a:ext cx="82296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Processes</a:t>
                      </a:r>
                      <a:endParaRPr lang="en-A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solidFill>
                            <a:srgbClr val="92D050"/>
                          </a:solidFill>
                        </a:rPr>
                        <a:t>Outcomes</a:t>
                      </a:r>
                      <a:endParaRPr lang="en-US" sz="3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Practical skills: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Preparation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Cookery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Presentation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organisation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was the final result?</a:t>
                      </a:r>
                    </a:p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look, taste, texture, visual appeal, nutritional value, </a:t>
                      </a:r>
                    </a:p>
                    <a:p>
                      <a:r>
                        <a:rPr lang="en-US" baseline="0" dirty="0" smtClean="0"/>
                        <a:t>Were you finished on time?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Planning skills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Time plan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organisation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</a:t>
                      </a:r>
                      <a:r>
                        <a:rPr lang="en-US" dirty="0" err="1" smtClean="0"/>
                        <a:t>organised</a:t>
                      </a:r>
                      <a:r>
                        <a:rPr lang="en-US" dirty="0" smtClean="0"/>
                        <a:t> was your area? Did everything run smoothly</a:t>
                      </a:r>
                    </a:p>
                    <a:p>
                      <a:r>
                        <a:rPr lang="en-US" dirty="0" smtClean="0"/>
                        <a:t>Were there improvements you could make?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R2	Reflection on the impact of technology on the health and wellbeing of children.</a:t>
            </a:r>
            <a:endParaRPr lang="en-AU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Technology used in the prac includes food choices, the internet as well as food preparation and storage technology</a:t>
            </a:r>
          </a:p>
          <a:p>
            <a:r>
              <a:rPr lang="en-US" dirty="0" smtClean="0"/>
              <a:t>How can these impact on the health &amp; well being of children</a:t>
            </a:r>
          </a:p>
          <a:p>
            <a:r>
              <a:rPr lang="en-US" dirty="0" smtClean="0"/>
              <a:t>Food choices – dietary analysis</a:t>
            </a:r>
          </a:p>
          <a:p>
            <a:r>
              <a:rPr lang="en-US" dirty="0" smtClean="0"/>
              <a:t>Internet – education, recipes, videos, advice, blogs, support groups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684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Individual Evaluation </vt:lpstr>
      <vt:lpstr>When you have completed the task you do an evaluation where you evaluate </vt:lpstr>
      <vt:lpstr>REMEMBER</vt:lpstr>
      <vt:lpstr>Performance Standards</vt:lpstr>
      <vt:lpstr>Introduction</vt:lpstr>
      <vt:lpstr>the processes involved in the planning and the outcomes of those</vt:lpstr>
      <vt:lpstr> now look at your own performance in the practical application, the processes you used and the outcomes of these  </vt:lpstr>
      <vt:lpstr>the processes involved in the practical application</vt:lpstr>
      <vt:lpstr>R2 Reflection on the impact of technology on the health and wellbeing of children.</vt:lpstr>
      <vt:lpstr> Formulate conclusions and recommend possible improvements </vt:lpstr>
    </vt:vector>
  </TitlesOfParts>
  <Company>DET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2 - Evaluation</dc:title>
  <dc:creator>penny.mcintyre</dc:creator>
  <cp:lastModifiedBy>Penny Mcintyre</cp:lastModifiedBy>
  <cp:revision>33</cp:revision>
  <dcterms:created xsi:type="dcterms:W3CDTF">2011-03-23T10:08:52Z</dcterms:created>
  <dcterms:modified xsi:type="dcterms:W3CDTF">2012-05-18T03:02:54Z</dcterms:modified>
</cp:coreProperties>
</file>